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71" autoAdjust="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057" y="692696"/>
            <a:ext cx="2814464" cy="378559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Portable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Arduino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Brain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52" y="620689"/>
            <a:ext cx="2462261" cy="1656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990747"/>
            <a:ext cx="2384197" cy="43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856" y="60932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Минск 2015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91876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Артём </a:t>
            </a:r>
            <a:r>
              <a:rPr lang="ru-RU" sz="2400" dirty="0" err="1" smtClean="0"/>
              <a:t>Понкратов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275829"/>
            <a:ext cx="2384197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4258816" cy="6366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Пульты игроков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09" y="1484784"/>
            <a:ext cx="4392488" cy="23576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 Корпус </a:t>
            </a:r>
            <a:r>
              <a:rPr lang="en-US" dirty="0" smtClean="0"/>
              <a:t>Z94</a:t>
            </a:r>
          </a:p>
          <a:p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220072" y="1052736"/>
            <a:ext cx="3539456" cy="14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932040" y="2852936"/>
            <a:ext cx="4036133" cy="11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923574" y="4221088"/>
            <a:ext cx="3044599" cy="24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611561" y="3986458"/>
            <a:ext cx="3456384" cy="28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Соединительный кабель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466728" cy="4389120"/>
          </a:xfrm>
        </p:spPr>
        <p:txBody>
          <a:bodyPr/>
          <a:lstStyle/>
          <a:p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r>
              <a:rPr lang="ru-RU" dirty="0" smtClean="0"/>
              <a:t>Кабель </a:t>
            </a:r>
            <a:r>
              <a:rPr lang="ru-RU" dirty="0"/>
              <a:t>плоский телефонный 4-жильный </a:t>
            </a:r>
            <a:r>
              <a:rPr lang="ru-RU" dirty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475031" y="1412776"/>
            <a:ext cx="528683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12968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подавления дребезга кнопок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39635"/>
            <a:ext cx="4762872" cy="4389120"/>
          </a:xfrm>
        </p:spPr>
        <p:txBody>
          <a:bodyPr/>
          <a:lstStyle/>
          <a:p>
            <a:r>
              <a:rPr lang="ru-RU" dirty="0" smtClean="0"/>
              <a:t>Резистор 10 кОм</a:t>
            </a:r>
          </a:p>
          <a:p>
            <a:r>
              <a:rPr lang="ru-RU" dirty="0" smtClean="0"/>
              <a:t>Конденсатор 1 мкФ</a:t>
            </a:r>
          </a:p>
          <a:p>
            <a:r>
              <a:rPr lang="ru-RU" dirty="0" smtClean="0"/>
              <a:t>Диод 1А</a:t>
            </a:r>
          </a:p>
          <a:p>
            <a:r>
              <a:rPr lang="ru-RU" dirty="0" smtClean="0"/>
              <a:t>6 х Триггер </a:t>
            </a:r>
            <a:r>
              <a:rPr lang="ru-RU" dirty="0" err="1" smtClean="0"/>
              <a:t>Шмитта</a:t>
            </a:r>
            <a:r>
              <a:rPr lang="ru-RU" dirty="0" smtClean="0"/>
              <a:t> с инвертором в одном корпусе (микросхема </a:t>
            </a:r>
            <a:r>
              <a:rPr lang="en-US" dirty="0" smtClean="0"/>
              <a:t>IN74HC14AN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187624" y="4509119"/>
            <a:ext cx="3168352" cy="21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277433" y="1052736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32" y="2896716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33" y="4678635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856984" cy="5783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Двухсегментный цифровой дисплей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4186808" cy="5199856"/>
          </a:xfrm>
        </p:spPr>
        <p:txBody>
          <a:bodyPr/>
          <a:lstStyle/>
          <a:p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r>
              <a:rPr lang="ru-RU" dirty="0" smtClean="0"/>
              <a:t>14 х Резистор 500 Ом</a:t>
            </a:r>
          </a:p>
          <a:p>
            <a:r>
              <a:rPr lang="ru-RU" dirty="0" smtClean="0"/>
              <a:t>2 х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4933592" y="980729"/>
            <a:ext cx="368802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076056" y="4005064"/>
            <a:ext cx="3504207" cy="256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" y="116632"/>
            <a:ext cx="9001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Светодиодный индикатор активного игрока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1484784"/>
            <a:ext cx="8056301" cy="1493520"/>
          </a:xfrm>
        </p:spPr>
        <p:txBody>
          <a:bodyPr/>
          <a:lstStyle/>
          <a:p>
            <a:r>
              <a:rPr lang="ru-RU" dirty="0" smtClean="0"/>
              <a:t>5 </a:t>
            </a:r>
            <a:r>
              <a:rPr lang="ru-RU" dirty="0"/>
              <a:t>х Резистор 500 Ом</a:t>
            </a:r>
          </a:p>
          <a:p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r>
              <a:rPr lang="ru-RU" dirty="0" smtClean="0"/>
              <a:t>5 х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01008"/>
            <a:ext cx="73723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Альфа-тестирование </a:t>
            </a:r>
            <a:r>
              <a:rPr lang="ru-RU" dirty="0" smtClean="0"/>
              <a:t>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018416"/>
            <a:ext cx="8229600" cy="4389120"/>
          </a:xfrm>
        </p:spPr>
        <p:txBody>
          <a:bodyPr/>
          <a:lstStyle/>
          <a:p>
            <a:r>
              <a:rPr lang="ru-RU" dirty="0" smtClean="0"/>
              <a:t>Соединение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25250" y="3212976"/>
            <a:ext cx="819666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Бета-тестирование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712968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Аппаратное сравнение с аналогом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5783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Программное сравнение с аналогом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1080120"/>
          </a:xfrm>
        </p:spPr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err="1" smtClean="0"/>
              <a:t>Brainuino</a:t>
            </a:r>
            <a:r>
              <a:rPr lang="ru-RU" dirty="0" smtClean="0"/>
              <a:t> Дмитрия </a:t>
            </a:r>
            <a:r>
              <a:rPr lang="ru-RU" dirty="0" err="1" smtClean="0"/>
              <a:t>Михерева</a:t>
            </a:r>
            <a:r>
              <a:rPr lang="ru-RU" dirty="0" smtClean="0"/>
              <a:t> </a:t>
            </a:r>
            <a:r>
              <a:rPr lang="en-US" dirty="0" smtClean="0"/>
              <a:t>https</a:t>
            </a:r>
            <a:r>
              <a:rPr lang="en-US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2996952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Наличие экрана, позволяющего выводить 2 х 16 символов </a:t>
            </a:r>
            <a:r>
              <a:rPr lang="en-US" dirty="0" smtClean="0"/>
              <a:t>ASCII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Поддержка русского и английского языка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Опрос портов с интервалом в 20 </a:t>
            </a:r>
            <a:r>
              <a:rPr lang="ru-RU" dirty="0" err="1" smtClean="0"/>
              <a:t>мс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Количество строк кода : </a:t>
            </a:r>
            <a:r>
              <a:rPr lang="en-US" dirty="0" smtClean="0"/>
              <a:t>~1000</a:t>
            </a:r>
          </a:p>
          <a:p>
            <a:r>
              <a:rPr lang="ru-RU" dirty="0" smtClean="0"/>
              <a:t>Лицензия : </a:t>
            </a:r>
            <a:r>
              <a:rPr lang="en-US" dirty="0" smtClean="0"/>
              <a:t>MIT</a:t>
            </a:r>
          </a:p>
          <a:p>
            <a:r>
              <a:rPr lang="ru-RU" dirty="0" smtClean="0"/>
              <a:t>Ссылка на исходные данные проекта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github.com/Lipotam/PABS</a:t>
            </a:r>
            <a:endParaRPr lang="ru-RU" dirty="0" smtClean="0"/>
          </a:p>
          <a:p>
            <a:r>
              <a:rPr lang="ru-RU" dirty="0" smtClean="0"/>
              <a:t>Ссылка на альбом с фотографиями </a:t>
            </a:r>
            <a:r>
              <a:rPr lang="en-US" dirty="0"/>
              <a:t>http://goo.gl/DtYW9d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96944" cy="280831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Портативный аппаратно-программный комплекс на платформе </a:t>
            </a:r>
            <a:r>
              <a:rPr lang="en-US" dirty="0" smtClean="0"/>
              <a:t>Arduino </a:t>
            </a:r>
            <a:r>
              <a:rPr lang="ru-RU" dirty="0" smtClean="0"/>
              <a:t>для проведения интеллектуальных игр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284984"/>
            <a:ext cx="8229600" cy="2520280"/>
          </a:xfrm>
        </p:spPr>
        <p:txBody>
          <a:bodyPr/>
          <a:lstStyle/>
          <a:p>
            <a:r>
              <a:rPr lang="ru-RU" dirty="0" smtClean="0"/>
              <a:t>Что? Где? Когда?</a:t>
            </a:r>
            <a:endParaRPr lang="en-US" dirty="0" smtClean="0"/>
          </a:p>
          <a:p>
            <a:r>
              <a:rPr lang="ru-RU" dirty="0" err="1" smtClean="0"/>
              <a:t>Брэйн</a:t>
            </a:r>
            <a:r>
              <a:rPr lang="ru-RU" dirty="0" smtClean="0"/>
              <a:t>-ринг</a:t>
            </a:r>
          </a:p>
          <a:p>
            <a:r>
              <a:rPr lang="ru-RU" dirty="0" smtClean="0"/>
              <a:t>Своя игра</a:t>
            </a:r>
          </a:p>
          <a:p>
            <a:r>
              <a:rPr lang="ru-RU" dirty="0" smtClean="0"/>
              <a:t>Тройки</a:t>
            </a:r>
          </a:p>
          <a:p>
            <a:r>
              <a:rPr lang="ru-RU" dirty="0" smtClean="0"/>
              <a:t>Эрудит квартет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ru-RU" dirty="0" smtClean="0"/>
              <a:t>Что ? Где? Когда?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7859216" cy="4389120"/>
          </a:xfrm>
        </p:spPr>
        <p:txBody>
          <a:bodyPr/>
          <a:lstStyle/>
          <a:p>
            <a:r>
              <a:rPr lang="ru-RU" dirty="0" smtClean="0"/>
              <a:t>До 6 человек в команде</a:t>
            </a:r>
          </a:p>
          <a:p>
            <a:r>
              <a:rPr lang="ru-RU" dirty="0" smtClean="0"/>
              <a:t>60 секунд на обсуждение</a:t>
            </a:r>
          </a:p>
          <a:p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77" y="3573016"/>
            <a:ext cx="5461422" cy="30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7109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Своя игра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19256" cy="2520280"/>
          </a:xfrm>
        </p:spPr>
        <p:txBody>
          <a:bodyPr/>
          <a:lstStyle/>
          <a:p>
            <a:r>
              <a:rPr lang="ru-RU" dirty="0" smtClean="0"/>
              <a:t>До 8 игроков/команд</a:t>
            </a:r>
          </a:p>
          <a:p>
            <a:r>
              <a:rPr lang="ru-RU" dirty="0" smtClean="0"/>
              <a:t>Возможность ответа во время прочтения вопроса</a:t>
            </a:r>
          </a:p>
          <a:p>
            <a:r>
              <a:rPr lang="ru-RU" dirty="0" smtClean="0"/>
              <a:t>Блокировка игрока, неправильно ответившего на вопрос до окончания розыгрыша вопроса</a:t>
            </a:r>
          </a:p>
          <a:p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12976"/>
            <a:ext cx="4288903" cy="32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3466728" cy="6389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Брэйн-ринг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7950200" cy="4389120"/>
          </a:xfrm>
        </p:spPr>
        <p:txBody>
          <a:bodyPr/>
          <a:lstStyle/>
          <a:p>
            <a:r>
              <a:rPr lang="ru-RU" dirty="0" smtClean="0"/>
              <a:t>До 4 команд</a:t>
            </a:r>
          </a:p>
          <a:p>
            <a:r>
              <a:rPr lang="ru-RU" dirty="0" smtClean="0"/>
              <a:t>Возможность ответа после полного прочтения вопроса и подачи сигнала</a:t>
            </a:r>
          </a:p>
          <a:p>
            <a:r>
              <a:rPr lang="ru-RU" dirty="0" smtClean="0"/>
              <a:t>Блокировка команды, неправильно ответившей на вопрос до окончания розыгрыша вопроса</a:t>
            </a:r>
          </a:p>
          <a:p>
            <a:r>
              <a:rPr lang="ru-RU" dirty="0" smtClean="0"/>
              <a:t>Фальстарт присутствует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933056"/>
            <a:ext cx="5059536" cy="27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223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возможности 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509744"/>
          </a:xfrm>
        </p:spPr>
        <p:txBody>
          <a:bodyPr/>
          <a:lstStyle/>
          <a:p>
            <a:r>
              <a:rPr lang="ru-RU" dirty="0" smtClean="0"/>
              <a:t>До 5 игроков/команд</a:t>
            </a:r>
          </a:p>
          <a:p>
            <a:r>
              <a:rPr lang="ru-RU" dirty="0" smtClean="0"/>
              <a:t>Звуковое сопровождение событий</a:t>
            </a:r>
          </a:p>
          <a:p>
            <a:r>
              <a:rPr lang="ru-RU" dirty="0" smtClean="0"/>
              <a:t>Отображение  цифровой информации на дисплее</a:t>
            </a:r>
          </a:p>
          <a:p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r>
              <a:rPr lang="ru-RU" dirty="0" smtClean="0"/>
              <a:t>Питание от аккумуляторов 9-12 вольт</a:t>
            </a:r>
          </a:p>
          <a:p>
            <a:r>
              <a:rPr lang="ru-RU" dirty="0" smtClean="0"/>
              <a:t>Питание от блока питания 9-12 вольт</a:t>
            </a:r>
          </a:p>
          <a:p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Платформа </a:t>
            </a:r>
            <a:r>
              <a:rPr lang="en-US" dirty="0" smtClean="0"/>
              <a:t>Arduino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3" y="1216041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539552" y="119675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3153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3" y="1566084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53049"/>
              </p:ext>
            </p:extLst>
          </p:nvPr>
        </p:nvGraphicFramePr>
        <p:xfrm>
          <a:off x="241422" y="3724521"/>
          <a:ext cx="8795074" cy="2661009"/>
        </p:xfrm>
        <a:graphic>
          <a:graphicData uri="http://schemas.openxmlformats.org/drawingml/2006/table">
            <a:tbl>
              <a:tblPr/>
              <a:tblGrid>
                <a:gridCol w="4397537"/>
                <a:gridCol w="4397537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200" dirty="0"/>
                        <a:t>Микроконтроллер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ATmega328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Рабочее напряжение (логическая уровень)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5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Входное напряжение (рекомендуемое)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7-12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 dirty="0"/>
                        <a:t>Входное напряжение (предельное)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6-20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200" dirty="0"/>
                        <a:t>Цифровые Входы/Выходы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14 (6 из которых могут использоваться как выходы ШИМ)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200"/>
                        <a:t>Аналоговые входы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Постоянный ток через вход/выход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40 мА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200" dirty="0" err="1"/>
                        <a:t>Флеш</a:t>
                      </a:r>
                      <a:r>
                        <a:rPr lang="ru-RU" sz="1200" dirty="0"/>
                        <a:t>-память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32 </a:t>
                      </a:r>
                      <a:r>
                        <a:rPr lang="ru-RU" sz="1200" dirty="0"/>
                        <a:t>Кб </a:t>
                      </a:r>
                      <a:r>
                        <a:rPr lang="ru-RU" sz="1200" dirty="0" smtClean="0"/>
                        <a:t>при </a:t>
                      </a:r>
                      <a:r>
                        <a:rPr lang="ru-RU" sz="1200" dirty="0"/>
                        <a:t>этом 2 Кб используются для загрузчика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ОЗУ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2 Кб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200"/>
                        <a:t>EEPROM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1 Кб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200" dirty="0"/>
                        <a:t>Тактовая частота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16 МГц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936502"/>
              </p:ext>
            </p:extLst>
          </p:nvPr>
        </p:nvGraphicFramePr>
        <p:xfrm>
          <a:off x="205444" y="6459318"/>
          <a:ext cx="9015138" cy="365760"/>
        </p:xfrm>
        <a:graphic>
          <a:graphicData uri="http://schemas.openxmlformats.org/drawingml/2006/table">
            <a:tbl>
              <a:tblPr/>
              <a:tblGrid>
                <a:gridCol w="3005046"/>
                <a:gridCol w="3005046"/>
                <a:gridCol w="3005046"/>
              </a:tblGrid>
              <a:tr h="274320">
                <a:tc>
                  <a:txBody>
                    <a:bodyPr/>
                    <a:lstStyle/>
                    <a:p>
                      <a:r>
                        <a:rPr kumimoji="0" lang="ru-RU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см x 4.2 см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см x 6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</a:p>
                    <a:p>
                      <a:endParaRPr kumimoji="0"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84976" cy="6389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Функциональная схема устройства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581498"/>
              </p:ext>
            </p:extLst>
          </p:nvPr>
        </p:nvGraphicFramePr>
        <p:xfrm>
          <a:off x="1763688" y="1412776"/>
          <a:ext cx="5976664" cy="5378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412776"/>
                        <a:ext cx="5976664" cy="5378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подключения устройств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56963" cy="5493522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388</Words>
  <Application>Microsoft Office PowerPoint</Application>
  <PresentationFormat>On-screen Show (4:3)</PresentationFormat>
  <Paragraphs>96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Flow</vt:lpstr>
      <vt:lpstr>Microsoft Visio Drawing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 ? Где? Когда?</vt:lpstr>
      <vt:lpstr>Своя игра</vt:lpstr>
      <vt:lpstr>Брэйн-ринг</vt:lpstr>
      <vt:lpstr>Основные возможности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Аппаратное сравнение с аналогом</vt:lpstr>
      <vt:lpstr>Программное сравнение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26</cp:revision>
  <dcterms:created xsi:type="dcterms:W3CDTF">2015-03-04T08:58:30Z</dcterms:created>
  <dcterms:modified xsi:type="dcterms:W3CDTF">2015-03-04T12:59:13Z</dcterms:modified>
</cp:coreProperties>
</file>